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D0C7"/>
    <a:srgbClr val="EEF8F7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Lectures documentaires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Texte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Projet 7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B9FE20-D04A-2EF2-E412-1D3B08F2D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85193">
            <a:off x="483088" y="273915"/>
            <a:ext cx="2370083" cy="3053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73485D0-4F76-ACA1-340D-35355BF55BC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92CDC-5AD5-0CFE-172D-F443F3B6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D6D6DFB-F0F3-FBD8-EC63-B6A2C0B29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795" y="0"/>
            <a:ext cx="10562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505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8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Lectures documentaires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NP</cp:lastModifiedBy>
  <cp:revision>36</cp:revision>
  <dcterms:created xsi:type="dcterms:W3CDTF">2021-07-17T07:25:24Z</dcterms:created>
  <dcterms:modified xsi:type="dcterms:W3CDTF">2022-07-10T15:17:50Z</dcterms:modified>
</cp:coreProperties>
</file>